
<file path=[Content_Types].xml><?xml version="1.0" encoding="utf-8"?>
<Types xmlns="http://schemas.openxmlformats.org/package/2006/content-types">
  <Default Extension="avi" ContentType="video/x-msvideo"/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8" r:id="rId2"/>
    <p:sldId id="262" r:id="rId3"/>
    <p:sldId id="257" r:id="rId4"/>
    <p:sldId id="256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02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20.png>
</file>

<file path=ppt/media/image4.png>
</file>

<file path=ppt/media/image5.png>
</file>

<file path=ppt/media/image6.png>
</file>

<file path=ppt/media/media1.mov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1AEEED-7C0D-914F-AD17-0011A6029768}" type="datetimeFigureOut">
              <a:rPr lang="en-US" smtClean="0"/>
              <a:t>2/28/23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8B2C78-1654-D542-902D-B1E5FFBEB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045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3EAED-F971-1245-8AEC-6E57AFC11C08}" type="datetime1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783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0FB0-89FA-6942-9951-BB59291C92EB}" type="datetime1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073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605FB-6CB4-BD44-A47F-C9878BA3B823}" type="datetime1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45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0165B-686A-1B4D-96C2-B5F880548479}" type="datetime1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09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8ED29-8F9B-8A4E-BAE1-955AB2099051}" type="datetime1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649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31C56-9EF4-4846-8BDC-2FFD3564D4BA}" type="datetime1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558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CB64C-E0BC-BF48-93EC-99988BCDF758}" type="datetime1">
              <a:rPr lang="en-US" smtClean="0"/>
              <a:t>2/28/23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699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F1DC3-1C47-9A4E-9A99-2E48CF64CB8D}" type="datetime1">
              <a:rPr lang="en-US" smtClean="0"/>
              <a:t>2/28/23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038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D81D-53A9-7448-846E-97D02E0E704D}" type="datetime1">
              <a:rPr lang="en-US" smtClean="0"/>
              <a:t>2/28/23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597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D3ECC-655E-0346-A94C-8FE5EF03189D}" type="datetime1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189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6252-AF7C-7C47-ADB8-AA59CA4849AD}" type="datetime1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377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EE7C60-7C97-E847-9C8C-E81177863838}" type="datetime1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Lecture 6: Slow ice flow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5C071-BCC8-42AF-A783-D0D9F3CF4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50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2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avi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2608" y="1496601"/>
            <a:ext cx="869099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Practical 4:</a:t>
            </a:r>
          </a:p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Solving the Shallow </a:t>
            </a:r>
            <a:r>
              <a:rPr lang="en-US" sz="4800">
                <a:latin typeface="Times New Roman" panose="02020603050405020304" pitchFamily="18" charset="0"/>
                <a:cs typeface="Times New Roman" panose="02020603050405020304" pitchFamily="18" charset="0"/>
              </a:rPr>
              <a:t>ice equations 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the finite difference method</a:t>
            </a:r>
            <a:endParaRPr lang="en-US" sz="48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89864"/>
            <a:ext cx="8002720" cy="1575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sz="2800" dirty="0"/>
              <a:t>Glaciology</a:t>
            </a:r>
            <a:br>
              <a:rPr lang="en-US" sz="2800" dirty="0"/>
            </a:br>
            <a:r>
              <a:rPr lang="en-US" sz="2000" dirty="0"/>
              <a:t>EESCGU4220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9248" y="3156058"/>
            <a:ext cx="8002720" cy="1575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endParaRPr lang="en-US" sz="20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15E929-07B5-A64A-AD44-D14E1C2E8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AD914E-504B-2948-88EC-7A6CDFCD0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93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8306"/>
            <a:ext cx="8915400" cy="1325563"/>
          </a:xfrm>
        </p:spPr>
        <p:txBody>
          <a:bodyPr/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Two state-of-the-art </a:t>
            </a:r>
            <a:r>
              <a:rPr lang="en-US" dirty="0" err="1">
                <a:latin typeface="Times" panose="02020603050405020304" pitchFamily="18" charset="0"/>
                <a:cs typeface="Times" panose="02020603050405020304" pitchFamily="18" charset="0"/>
              </a:rPr>
              <a:t>hydrid</a:t>
            </a: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586" y="91122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Take into account GIA, ocean/atmosphere forcing, calving, surface mass balance, spatially-variable bed conditions. </a:t>
            </a:r>
          </a:p>
        </p:txBody>
      </p:sp>
      <p:pic>
        <p:nvPicPr>
          <p:cNvPr id="4" name="nature17145-sv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424434" y="1889030"/>
            <a:ext cx="5170170" cy="3877628"/>
          </a:xfrm>
          <a:prstGeom prst="rect">
            <a:avLst/>
          </a:prstGeom>
        </p:spPr>
      </p:pic>
      <p:pic>
        <p:nvPicPr>
          <p:cNvPr id="5" name="forcing1052_TPSO_LGM_all_deglac_slow_SL-1_compob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44082" b="34506"/>
          <a:stretch/>
        </p:blipFill>
        <p:spPr>
          <a:xfrm>
            <a:off x="4862322" y="1964413"/>
            <a:ext cx="4136574" cy="37268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9496" y="5826857"/>
            <a:ext cx="2752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DeConto</a:t>
            </a:r>
            <a:r>
              <a:rPr lang="en-US" dirty="0"/>
              <a:t> and Pollard (2013)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45171" y="5826857"/>
            <a:ext cx="4136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Kingslake, Albrecht, Scherer, 2018</a:t>
            </a:r>
          </a:p>
        </p:txBody>
      </p:sp>
      <p:pic>
        <p:nvPicPr>
          <p:cNvPr id="8" name="forcing1052_TPSO_LGM_all_deglac_slow_SL-1_compob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7723" t="1572" r="83914" b="94063"/>
          <a:stretch/>
        </p:blipFill>
        <p:spPr>
          <a:xfrm>
            <a:off x="7607807" y="1589692"/>
            <a:ext cx="1491149" cy="59867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58952" y="6133404"/>
            <a:ext cx="3300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Penn State University model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66942" y="6234470"/>
            <a:ext cx="3575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Parallel Ice Sheet model (PISM)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0D248-1A81-4921-A592-9D550EF49DA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0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00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0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018" y="-15739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" panose="02020603050405020304" pitchFamily="18" charset="0"/>
                <a:cs typeface="Times" panose="02020603050405020304" pitchFamily="18" charset="0"/>
              </a:rPr>
              <a:t>A full Shallow Ice Approximation model: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307844" y="1556908"/>
                <a:ext cx="3776034" cy="9089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num>
                            <m:den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+2</m:t>
                              </m:r>
                            </m:den>
                          </m:f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</m:d>
                        </m:e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+2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7844" y="1556908"/>
                <a:ext cx="3776034" cy="90896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035836" y="1748313"/>
                <a:ext cx="2151358" cy="8192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836" y="1748313"/>
                <a:ext cx="2151358" cy="81926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1043436" y="1325563"/>
            <a:ext cx="4287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mass conservation: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5439" y="3674439"/>
            <a:ext cx="9700935" cy="30950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166029" y="3046016"/>
                <a:ext cx="144956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(0)=0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6029" y="3046016"/>
                <a:ext cx="1449564" cy="430887"/>
              </a:xfrm>
              <a:prstGeom prst="rect">
                <a:avLst/>
              </a:prstGeom>
              <a:blipFill>
                <a:blip r:embed="rId5"/>
                <a:stretch>
                  <a:fillRect l="-5217" t="-2941" r="-5217" b="-323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807685" y="3046015"/>
                <a:ext cx="1557349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)=0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7685" y="3046015"/>
                <a:ext cx="1557349" cy="430887"/>
              </a:xfrm>
              <a:prstGeom prst="rect">
                <a:avLst/>
              </a:prstGeom>
              <a:blipFill>
                <a:blip r:embed="rId6"/>
                <a:stretch>
                  <a:fillRect l="-4878" t="-2941" r="-4878" b="-323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6937802" y="3059668"/>
                <a:ext cx="142147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0≤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7802" y="3059668"/>
                <a:ext cx="1421479" cy="369332"/>
              </a:xfrm>
              <a:prstGeom prst="rect">
                <a:avLst/>
              </a:prstGeom>
              <a:blipFill>
                <a:blip r:embed="rId7"/>
                <a:stretch>
                  <a:fillRect l="-3540" r="-3540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DB3311-59B2-3D4F-B1A8-5501F2315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959C53-895F-8144-ACAA-7D7D2925F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19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5760" y="301752"/>
            <a:ext cx="886968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" panose="02020603050405020304" pitchFamily="18" charset="0"/>
                <a:cs typeface="Times" panose="02020603050405020304" pitchFamily="18" charset="0"/>
              </a:rPr>
              <a:t>Choose one</a:t>
            </a:r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</a:rPr>
              <a:t>:</a:t>
            </a:r>
          </a:p>
          <a:p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Start with working code with a few lines removed</a:t>
            </a:r>
          </a:p>
          <a:p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en-US" sz="2400" dirty="0">
                <a:solidFill>
                  <a:srgbClr val="FF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2. Start with working code with many lines removed</a:t>
            </a:r>
          </a:p>
          <a:p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AutoNum type="arabicPeriod"/>
            </a:pPr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en-US" sz="2400" dirty="0">
                <a:solidFill>
                  <a:srgbClr val="FF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3. Start with just the structure</a:t>
            </a:r>
          </a:p>
          <a:p>
            <a:endParaRPr lang="en-US" sz="2400" dirty="0">
              <a:solidFill>
                <a:srgbClr val="FF0000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  <a:p>
            <a:endParaRPr lang="en-US" sz="2400" dirty="0">
              <a:solidFill>
                <a:srgbClr val="FF0000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en-US" sz="2400" dirty="0">
                <a:solidFill>
                  <a:srgbClr val="FF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4. Start with nothing. </a:t>
            </a:r>
          </a:p>
          <a:p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</a:rPr>
              <a:t>Be ambitious! But we want everyone to have a working code by the start of next week!</a:t>
            </a:r>
          </a:p>
          <a:p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3B5F2AD-E215-4A4D-81B5-B99139EA2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6: Slow ice flow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B40917-2030-FA4D-A798-37E18D151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071-BCC8-42AF-A783-D0D9F3CF46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31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42045</TotalTime>
  <Words>180</Words>
  <Application>Microsoft Macintosh PowerPoint</Application>
  <PresentationFormat>On-screen Show (4:3)</PresentationFormat>
  <Paragraphs>39</Paragraphs>
  <Slides>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Times</vt:lpstr>
      <vt:lpstr>Times New Roman</vt:lpstr>
      <vt:lpstr>Office Theme</vt:lpstr>
      <vt:lpstr>PowerPoint Presentation</vt:lpstr>
      <vt:lpstr>Two state-of-the-art hydrid models</vt:lpstr>
      <vt:lpstr>A full Shallow Ice Approximation model: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full Shallow Ice Approximation model:</dc:title>
  <dc:creator>J Kingslake</dc:creator>
  <cp:lastModifiedBy>Jonny Kingslake</cp:lastModifiedBy>
  <cp:revision>21</cp:revision>
  <dcterms:created xsi:type="dcterms:W3CDTF">2018-02-08T16:45:27Z</dcterms:created>
  <dcterms:modified xsi:type="dcterms:W3CDTF">2023-02-28T18:10:41Z</dcterms:modified>
</cp:coreProperties>
</file>

<file path=docProps/thumbnail.jpeg>
</file>